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34920238" cy="43632438"/>
  <p:notesSz cx="6797675" cy="9926638"/>
  <p:defaultTextStyle>
    <a:defPPr>
      <a:defRPr lang="ko-KR"/>
    </a:defPPr>
    <a:lvl1pPr marL="0" algn="l" defTabSz="4318510" rtl="0" eaLnBrk="1" latinLnBrk="1" hangingPunct="1">
      <a:defRPr sz="8484" kern="1200">
        <a:solidFill>
          <a:schemeClr val="tx1"/>
        </a:solidFill>
        <a:latin typeface="+mn-lt"/>
        <a:ea typeface="+mn-ea"/>
        <a:cs typeface="+mn-cs"/>
      </a:defRPr>
    </a:lvl1pPr>
    <a:lvl2pPr marL="2159254" algn="l" defTabSz="4318510" rtl="0" eaLnBrk="1" latinLnBrk="1" hangingPunct="1">
      <a:defRPr sz="8484" kern="1200">
        <a:solidFill>
          <a:schemeClr val="tx1"/>
        </a:solidFill>
        <a:latin typeface="+mn-lt"/>
        <a:ea typeface="+mn-ea"/>
        <a:cs typeface="+mn-cs"/>
      </a:defRPr>
    </a:lvl2pPr>
    <a:lvl3pPr marL="4318510" algn="l" defTabSz="4318510" rtl="0" eaLnBrk="1" latinLnBrk="1" hangingPunct="1">
      <a:defRPr sz="8484" kern="1200">
        <a:solidFill>
          <a:schemeClr val="tx1"/>
        </a:solidFill>
        <a:latin typeface="+mn-lt"/>
        <a:ea typeface="+mn-ea"/>
        <a:cs typeface="+mn-cs"/>
      </a:defRPr>
    </a:lvl3pPr>
    <a:lvl4pPr marL="6477763" algn="l" defTabSz="4318510" rtl="0" eaLnBrk="1" latinLnBrk="1" hangingPunct="1">
      <a:defRPr sz="8484" kern="1200">
        <a:solidFill>
          <a:schemeClr val="tx1"/>
        </a:solidFill>
        <a:latin typeface="+mn-lt"/>
        <a:ea typeface="+mn-ea"/>
        <a:cs typeface="+mn-cs"/>
      </a:defRPr>
    </a:lvl4pPr>
    <a:lvl5pPr marL="8637018" algn="l" defTabSz="4318510" rtl="0" eaLnBrk="1" latinLnBrk="1" hangingPunct="1">
      <a:defRPr sz="8484" kern="1200">
        <a:solidFill>
          <a:schemeClr val="tx1"/>
        </a:solidFill>
        <a:latin typeface="+mn-lt"/>
        <a:ea typeface="+mn-ea"/>
        <a:cs typeface="+mn-cs"/>
      </a:defRPr>
    </a:lvl5pPr>
    <a:lvl6pPr marL="10796273" algn="l" defTabSz="4318510" rtl="0" eaLnBrk="1" latinLnBrk="1" hangingPunct="1">
      <a:defRPr sz="8484" kern="1200">
        <a:solidFill>
          <a:schemeClr val="tx1"/>
        </a:solidFill>
        <a:latin typeface="+mn-lt"/>
        <a:ea typeface="+mn-ea"/>
        <a:cs typeface="+mn-cs"/>
      </a:defRPr>
    </a:lvl6pPr>
    <a:lvl7pPr marL="12955529" algn="l" defTabSz="4318510" rtl="0" eaLnBrk="1" latinLnBrk="1" hangingPunct="1">
      <a:defRPr sz="8484" kern="1200">
        <a:solidFill>
          <a:schemeClr val="tx1"/>
        </a:solidFill>
        <a:latin typeface="+mn-lt"/>
        <a:ea typeface="+mn-ea"/>
        <a:cs typeface="+mn-cs"/>
      </a:defRPr>
    </a:lvl7pPr>
    <a:lvl8pPr marL="15114782" algn="l" defTabSz="4318510" rtl="0" eaLnBrk="1" latinLnBrk="1" hangingPunct="1">
      <a:defRPr sz="8484" kern="1200">
        <a:solidFill>
          <a:schemeClr val="tx1"/>
        </a:solidFill>
        <a:latin typeface="+mn-lt"/>
        <a:ea typeface="+mn-ea"/>
        <a:cs typeface="+mn-cs"/>
      </a:defRPr>
    </a:lvl8pPr>
    <a:lvl9pPr marL="17274036" algn="l" defTabSz="4318510" rtl="0" eaLnBrk="1" latinLnBrk="1" hangingPunct="1">
      <a:defRPr sz="84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788" userDrawn="1">
          <p15:clr>
            <a:srgbClr val="A4A3A4"/>
          </p15:clr>
        </p15:guide>
        <p15:guide id="2" pos="109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6A3"/>
    <a:srgbClr val="368EC4"/>
    <a:srgbClr val="5FA8D3"/>
    <a:srgbClr val="044B64"/>
    <a:srgbClr val="66151A"/>
    <a:srgbClr val="D3BB16"/>
    <a:srgbClr val="916B14"/>
    <a:srgbClr val="313234"/>
    <a:srgbClr val="555555"/>
    <a:srgbClr val="026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21D799-33C5-4C39-AA46-C87365AFD1CE}" v="2" dt="2025-07-11T01:46:38.5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4" autoAdjust="0"/>
    <p:restoredTop sz="94660" autoAdjust="0"/>
  </p:normalViewPr>
  <p:slideViewPr>
    <p:cSldViewPr showGuides="1">
      <p:cViewPr varScale="1">
        <p:scale>
          <a:sx n="16" d="100"/>
          <a:sy n="16" d="100"/>
        </p:scale>
        <p:origin x="3408" y="114"/>
      </p:cViewPr>
      <p:guideLst>
        <p:guide orient="horz" pos="13788"/>
        <p:guide pos="109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3D66B-5BD7-478E-A47B-2315BAEE7E3D}" type="datetimeFigureOut">
              <a:rPr lang="ko-KR" altLang="en-US" smtClean="0"/>
              <a:t>2025-07-15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058988" y="1241425"/>
            <a:ext cx="2679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53A24-35DA-460B-B79D-9946D66315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5007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5855" rtl="0" eaLnBrk="1" latinLnBrk="1" hangingPunct="1">
      <a:defRPr sz="1241" kern="1200">
        <a:solidFill>
          <a:schemeClr val="tx1"/>
        </a:solidFill>
        <a:latin typeface="+mn-lt"/>
        <a:ea typeface="+mn-ea"/>
        <a:cs typeface="+mn-cs"/>
      </a:defRPr>
    </a:lvl1pPr>
    <a:lvl2pPr marL="472928" algn="l" defTabSz="945855" rtl="0" eaLnBrk="1" latinLnBrk="1" hangingPunct="1">
      <a:defRPr sz="1241" kern="1200">
        <a:solidFill>
          <a:schemeClr val="tx1"/>
        </a:solidFill>
        <a:latin typeface="+mn-lt"/>
        <a:ea typeface="+mn-ea"/>
        <a:cs typeface="+mn-cs"/>
      </a:defRPr>
    </a:lvl2pPr>
    <a:lvl3pPr marL="945855" algn="l" defTabSz="945855" rtl="0" eaLnBrk="1" latinLnBrk="1" hangingPunct="1">
      <a:defRPr sz="1241" kern="1200">
        <a:solidFill>
          <a:schemeClr val="tx1"/>
        </a:solidFill>
        <a:latin typeface="+mn-lt"/>
        <a:ea typeface="+mn-ea"/>
        <a:cs typeface="+mn-cs"/>
      </a:defRPr>
    </a:lvl3pPr>
    <a:lvl4pPr marL="1418783" algn="l" defTabSz="945855" rtl="0" eaLnBrk="1" latinLnBrk="1" hangingPunct="1">
      <a:defRPr sz="1241" kern="1200">
        <a:solidFill>
          <a:schemeClr val="tx1"/>
        </a:solidFill>
        <a:latin typeface="+mn-lt"/>
        <a:ea typeface="+mn-ea"/>
        <a:cs typeface="+mn-cs"/>
      </a:defRPr>
    </a:lvl4pPr>
    <a:lvl5pPr marL="1891711" algn="l" defTabSz="945855" rtl="0" eaLnBrk="1" latinLnBrk="1" hangingPunct="1">
      <a:defRPr sz="1241" kern="1200">
        <a:solidFill>
          <a:schemeClr val="tx1"/>
        </a:solidFill>
        <a:latin typeface="+mn-lt"/>
        <a:ea typeface="+mn-ea"/>
        <a:cs typeface="+mn-cs"/>
      </a:defRPr>
    </a:lvl5pPr>
    <a:lvl6pPr marL="2364638" algn="l" defTabSz="945855" rtl="0" eaLnBrk="1" latinLnBrk="1" hangingPunct="1">
      <a:defRPr sz="1241" kern="1200">
        <a:solidFill>
          <a:schemeClr val="tx1"/>
        </a:solidFill>
        <a:latin typeface="+mn-lt"/>
        <a:ea typeface="+mn-ea"/>
        <a:cs typeface="+mn-cs"/>
      </a:defRPr>
    </a:lvl6pPr>
    <a:lvl7pPr marL="2837566" algn="l" defTabSz="945855" rtl="0" eaLnBrk="1" latinLnBrk="1" hangingPunct="1">
      <a:defRPr sz="1241" kern="1200">
        <a:solidFill>
          <a:schemeClr val="tx1"/>
        </a:solidFill>
        <a:latin typeface="+mn-lt"/>
        <a:ea typeface="+mn-ea"/>
        <a:cs typeface="+mn-cs"/>
      </a:defRPr>
    </a:lvl7pPr>
    <a:lvl8pPr marL="3310494" algn="l" defTabSz="945855" rtl="0" eaLnBrk="1" latinLnBrk="1" hangingPunct="1">
      <a:defRPr sz="1241" kern="1200">
        <a:solidFill>
          <a:schemeClr val="tx1"/>
        </a:solidFill>
        <a:latin typeface="+mn-lt"/>
        <a:ea typeface="+mn-ea"/>
        <a:cs typeface="+mn-cs"/>
      </a:defRPr>
    </a:lvl8pPr>
    <a:lvl9pPr marL="3783421" algn="l" defTabSz="945855" rtl="0" eaLnBrk="1" latinLnBrk="1" hangingPunct="1">
      <a:defRPr sz="12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058988" y="1241425"/>
            <a:ext cx="2679700" cy="33496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53A24-35DA-460B-B79D-9946D663151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5666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5"/>
            <a:ext cx="34920238" cy="4362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04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" y="0"/>
            <a:ext cx="34916921" cy="436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3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746014" y="1747323"/>
            <a:ext cx="31428215" cy="7272072"/>
          </a:xfrm>
          <a:prstGeom prst="rect">
            <a:avLst/>
          </a:prstGeom>
        </p:spPr>
        <p:txBody>
          <a:bodyPr vert="horz" lIns="295232" tIns="147616" rIns="295232" bIns="147616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746014" y="10180908"/>
            <a:ext cx="31428215" cy="28795392"/>
          </a:xfrm>
          <a:prstGeom prst="rect">
            <a:avLst/>
          </a:prstGeom>
        </p:spPr>
        <p:txBody>
          <a:bodyPr vert="horz" lIns="295232" tIns="147616" rIns="295232" bIns="147616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1746014" y="40440811"/>
            <a:ext cx="8148057" cy="2323023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>
              <a:defRPr sz="52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D32EA-93D2-422C-9D50-DCDFD5662F59}" type="datetimeFigureOut">
              <a:rPr lang="ko-KR" altLang="en-US" smtClean="0"/>
              <a:t>2025-07-15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1931083" y="40440811"/>
            <a:ext cx="11058077" cy="2323023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>
              <a:defRPr sz="52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25026176" y="40440811"/>
            <a:ext cx="8148057" cy="2323023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r">
              <a:defRPr sz="52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A678E-E807-4BC3-8392-26D7FE55F7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951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xStyles>
    <p:titleStyle>
      <a:lvl1pPr algn="ctr" defTabSz="3973056" rtl="0" eaLnBrk="1" latinLnBrk="1" hangingPunct="1">
        <a:spcBef>
          <a:spcPct val="0"/>
        </a:spcBef>
        <a:buNone/>
        <a:defRPr sz="191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89895" indent="-1489895" algn="l" defTabSz="3973056" rtl="0" eaLnBrk="1" latinLnBrk="1" hangingPunct="1">
        <a:spcBef>
          <a:spcPct val="20000"/>
        </a:spcBef>
        <a:buFont typeface="Arial" pitchFamily="34" charset="0"/>
        <a:buChar char="•"/>
        <a:defRPr sz="13861" kern="1200">
          <a:solidFill>
            <a:schemeClr val="tx1"/>
          </a:solidFill>
          <a:latin typeface="+mn-lt"/>
          <a:ea typeface="+mn-ea"/>
          <a:cs typeface="+mn-cs"/>
        </a:defRPr>
      </a:lvl1pPr>
      <a:lvl2pPr marL="3228107" indent="-1241580" algn="l" defTabSz="3973056" rtl="0" eaLnBrk="1" latinLnBrk="1" hangingPunct="1">
        <a:spcBef>
          <a:spcPct val="20000"/>
        </a:spcBef>
        <a:buFont typeface="Arial" pitchFamily="34" charset="0"/>
        <a:buChar char="–"/>
        <a:defRPr sz="12112" kern="1200">
          <a:solidFill>
            <a:schemeClr val="tx1"/>
          </a:solidFill>
          <a:latin typeface="+mn-lt"/>
          <a:ea typeface="+mn-ea"/>
          <a:cs typeface="+mn-cs"/>
        </a:defRPr>
      </a:lvl2pPr>
      <a:lvl3pPr marL="4966319" indent="-993265" algn="l" defTabSz="3973056" rtl="0" eaLnBrk="1" latinLnBrk="1" hangingPunct="1">
        <a:spcBef>
          <a:spcPct val="20000"/>
        </a:spcBef>
        <a:buFont typeface="Arial" pitchFamily="34" charset="0"/>
        <a:buChar char="•"/>
        <a:defRPr sz="10498" kern="1200">
          <a:solidFill>
            <a:schemeClr val="tx1"/>
          </a:solidFill>
          <a:latin typeface="+mn-lt"/>
          <a:ea typeface="+mn-ea"/>
          <a:cs typeface="+mn-cs"/>
        </a:defRPr>
      </a:lvl3pPr>
      <a:lvl4pPr marL="6952846" indent="-993265" algn="l" defTabSz="3973056" rtl="0" eaLnBrk="1" latinLnBrk="1" hangingPunct="1">
        <a:spcBef>
          <a:spcPct val="20000"/>
        </a:spcBef>
        <a:buFont typeface="Arial" pitchFamily="34" charset="0"/>
        <a:buChar char="–"/>
        <a:defRPr sz="8612" kern="1200">
          <a:solidFill>
            <a:schemeClr val="tx1"/>
          </a:solidFill>
          <a:latin typeface="+mn-lt"/>
          <a:ea typeface="+mn-ea"/>
          <a:cs typeface="+mn-cs"/>
        </a:defRPr>
      </a:lvl4pPr>
      <a:lvl5pPr marL="8939374" indent="-993265" algn="l" defTabSz="3973056" rtl="0" eaLnBrk="1" latinLnBrk="1" hangingPunct="1">
        <a:spcBef>
          <a:spcPct val="20000"/>
        </a:spcBef>
        <a:buFont typeface="Arial" pitchFamily="34" charset="0"/>
        <a:buChar char="»"/>
        <a:defRPr sz="8612" kern="1200">
          <a:solidFill>
            <a:schemeClr val="tx1"/>
          </a:solidFill>
          <a:latin typeface="+mn-lt"/>
          <a:ea typeface="+mn-ea"/>
          <a:cs typeface="+mn-cs"/>
        </a:defRPr>
      </a:lvl5pPr>
      <a:lvl6pPr marL="10925903" indent="-993265" algn="l" defTabSz="3973056" rtl="0" eaLnBrk="1" latinLnBrk="1" hangingPunct="1">
        <a:spcBef>
          <a:spcPct val="20000"/>
        </a:spcBef>
        <a:buFont typeface="Arial" pitchFamily="34" charset="0"/>
        <a:buChar char="•"/>
        <a:defRPr sz="8612" kern="1200">
          <a:solidFill>
            <a:schemeClr val="tx1"/>
          </a:solidFill>
          <a:latin typeface="+mn-lt"/>
          <a:ea typeface="+mn-ea"/>
          <a:cs typeface="+mn-cs"/>
        </a:defRPr>
      </a:lvl6pPr>
      <a:lvl7pPr marL="12912430" indent="-993265" algn="l" defTabSz="3973056" rtl="0" eaLnBrk="1" latinLnBrk="1" hangingPunct="1">
        <a:spcBef>
          <a:spcPct val="20000"/>
        </a:spcBef>
        <a:buFont typeface="Arial" pitchFamily="34" charset="0"/>
        <a:buChar char="•"/>
        <a:defRPr sz="8612" kern="1200">
          <a:solidFill>
            <a:schemeClr val="tx1"/>
          </a:solidFill>
          <a:latin typeface="+mn-lt"/>
          <a:ea typeface="+mn-ea"/>
          <a:cs typeface="+mn-cs"/>
        </a:defRPr>
      </a:lvl7pPr>
      <a:lvl8pPr marL="14898959" indent="-993265" algn="l" defTabSz="3973056" rtl="0" eaLnBrk="1" latinLnBrk="1" hangingPunct="1">
        <a:spcBef>
          <a:spcPct val="20000"/>
        </a:spcBef>
        <a:buFont typeface="Arial" pitchFamily="34" charset="0"/>
        <a:buChar char="•"/>
        <a:defRPr sz="8612" kern="1200">
          <a:solidFill>
            <a:schemeClr val="tx1"/>
          </a:solidFill>
          <a:latin typeface="+mn-lt"/>
          <a:ea typeface="+mn-ea"/>
          <a:cs typeface="+mn-cs"/>
        </a:defRPr>
      </a:lvl8pPr>
      <a:lvl9pPr marL="16885485" indent="-993265" algn="l" defTabSz="3973056" rtl="0" eaLnBrk="1" latinLnBrk="1" hangingPunct="1">
        <a:spcBef>
          <a:spcPct val="20000"/>
        </a:spcBef>
        <a:buFont typeface="Arial" pitchFamily="34" charset="0"/>
        <a:buChar char="•"/>
        <a:defRPr sz="86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3973056" rtl="0" eaLnBrk="1" latinLnBrk="1" hangingPunct="1">
        <a:defRPr sz="7805" kern="1200">
          <a:solidFill>
            <a:schemeClr val="tx1"/>
          </a:solidFill>
          <a:latin typeface="+mn-lt"/>
          <a:ea typeface="+mn-ea"/>
          <a:cs typeface="+mn-cs"/>
        </a:defRPr>
      </a:lvl1pPr>
      <a:lvl2pPr marL="1986527" algn="l" defTabSz="3973056" rtl="0" eaLnBrk="1" latinLnBrk="1" hangingPunct="1">
        <a:defRPr sz="7805" kern="1200">
          <a:solidFill>
            <a:schemeClr val="tx1"/>
          </a:solidFill>
          <a:latin typeface="+mn-lt"/>
          <a:ea typeface="+mn-ea"/>
          <a:cs typeface="+mn-cs"/>
        </a:defRPr>
      </a:lvl2pPr>
      <a:lvl3pPr marL="3973056" algn="l" defTabSz="3973056" rtl="0" eaLnBrk="1" latinLnBrk="1" hangingPunct="1">
        <a:defRPr sz="7805" kern="1200">
          <a:solidFill>
            <a:schemeClr val="tx1"/>
          </a:solidFill>
          <a:latin typeface="+mn-lt"/>
          <a:ea typeface="+mn-ea"/>
          <a:cs typeface="+mn-cs"/>
        </a:defRPr>
      </a:lvl3pPr>
      <a:lvl4pPr marL="5959582" algn="l" defTabSz="3973056" rtl="0" eaLnBrk="1" latinLnBrk="1" hangingPunct="1">
        <a:defRPr sz="7805" kern="1200">
          <a:solidFill>
            <a:schemeClr val="tx1"/>
          </a:solidFill>
          <a:latin typeface="+mn-lt"/>
          <a:ea typeface="+mn-ea"/>
          <a:cs typeface="+mn-cs"/>
        </a:defRPr>
      </a:lvl4pPr>
      <a:lvl5pPr marL="7946110" algn="l" defTabSz="3973056" rtl="0" eaLnBrk="1" latinLnBrk="1" hangingPunct="1">
        <a:defRPr sz="7805" kern="1200">
          <a:solidFill>
            <a:schemeClr val="tx1"/>
          </a:solidFill>
          <a:latin typeface="+mn-lt"/>
          <a:ea typeface="+mn-ea"/>
          <a:cs typeface="+mn-cs"/>
        </a:defRPr>
      </a:lvl5pPr>
      <a:lvl6pPr marL="9932638" algn="l" defTabSz="3973056" rtl="0" eaLnBrk="1" latinLnBrk="1" hangingPunct="1">
        <a:defRPr sz="7805" kern="1200">
          <a:solidFill>
            <a:schemeClr val="tx1"/>
          </a:solidFill>
          <a:latin typeface="+mn-lt"/>
          <a:ea typeface="+mn-ea"/>
          <a:cs typeface="+mn-cs"/>
        </a:defRPr>
      </a:lvl6pPr>
      <a:lvl7pPr marL="11919167" algn="l" defTabSz="3973056" rtl="0" eaLnBrk="1" latinLnBrk="1" hangingPunct="1">
        <a:defRPr sz="7805" kern="1200">
          <a:solidFill>
            <a:schemeClr val="tx1"/>
          </a:solidFill>
          <a:latin typeface="+mn-lt"/>
          <a:ea typeface="+mn-ea"/>
          <a:cs typeface="+mn-cs"/>
        </a:defRPr>
      </a:lvl7pPr>
      <a:lvl8pPr marL="13905693" algn="l" defTabSz="3973056" rtl="0" eaLnBrk="1" latinLnBrk="1" hangingPunct="1">
        <a:defRPr sz="7805" kern="1200">
          <a:solidFill>
            <a:schemeClr val="tx1"/>
          </a:solidFill>
          <a:latin typeface="+mn-lt"/>
          <a:ea typeface="+mn-ea"/>
          <a:cs typeface="+mn-cs"/>
        </a:defRPr>
      </a:lvl8pPr>
      <a:lvl9pPr marL="15892221" algn="l" defTabSz="3973056" rtl="0" eaLnBrk="1" latinLnBrk="1" hangingPunct="1">
        <a:defRPr sz="7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Box 242">
            <a:extLst>
              <a:ext uri="{FF2B5EF4-FFF2-40B4-BE49-F238E27FC236}">
                <a16:creationId xmlns:a16="http://schemas.microsoft.com/office/drawing/2014/main" id="{89FFC6E2-400C-4A20-972D-F4DDAD2522B1}"/>
              </a:ext>
            </a:extLst>
          </p:cNvPr>
          <p:cNvSpPr txBox="1"/>
          <p:nvPr/>
        </p:nvSpPr>
        <p:spPr>
          <a:xfrm>
            <a:off x="4498372" y="1365947"/>
            <a:ext cx="2592349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Title</a:t>
            </a:r>
            <a:endParaRPr lang="ko-KR" altLang="en-US" sz="140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나눔고딕 ExtraBold" pitchFamily="50" charset="-127"/>
              <a:cs typeface="Calibri" panose="020F0502020204030204" pitchFamily="34" charset="0"/>
            </a:endParaRPr>
          </a:p>
        </p:txBody>
      </p:sp>
      <p:sp>
        <p:nvSpPr>
          <p:cNvPr id="477" name="직사각형 476">
            <a:extLst>
              <a:ext uri="{FF2B5EF4-FFF2-40B4-BE49-F238E27FC236}">
                <a16:creationId xmlns:a16="http://schemas.microsoft.com/office/drawing/2014/main" id="{F49EB0AA-1708-43CD-A5BF-DE51B65853C3}"/>
              </a:ext>
            </a:extLst>
          </p:cNvPr>
          <p:cNvSpPr/>
          <p:nvPr/>
        </p:nvSpPr>
        <p:spPr>
          <a:xfrm>
            <a:off x="4714703" y="3764868"/>
            <a:ext cx="26121454" cy="1318944"/>
          </a:xfrm>
          <a:prstGeom prst="rect">
            <a:avLst/>
          </a:prstGeom>
        </p:spPr>
        <p:txBody>
          <a:bodyPr wrap="square" lIns="86987" tIns="43494" rIns="86987" bIns="43494">
            <a:spAutoFit/>
          </a:bodyPr>
          <a:lstStyle/>
          <a:p>
            <a:pPr algn="ctr"/>
            <a:r>
              <a:rPr lang="en-US" altLang="ko-KR" sz="8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Author’s information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712857" y="0"/>
            <a:ext cx="33480000" cy="42282600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 rot="5400000">
            <a:off x="31281007" y="22198576"/>
            <a:ext cx="42033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dirty="0">
                <a:solidFill>
                  <a:srgbClr val="FF0000"/>
                </a:solidFill>
              </a:rPr>
              <a:t>Guideline</a:t>
            </a:r>
            <a:endParaRPr lang="ko-KR" altLang="en-US" sz="7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-513069" y="22198576"/>
            <a:ext cx="41264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dirty="0">
                <a:solidFill>
                  <a:srgbClr val="FF0000"/>
                </a:solidFill>
              </a:rPr>
              <a:t>Guideline</a:t>
            </a:r>
            <a:endParaRPr lang="ko-KR" altLang="en-US" sz="7200" dirty="0">
              <a:solidFill>
                <a:srgbClr val="FF0000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768792F-BA40-1AA7-108D-FD0EDB428304}"/>
              </a:ext>
            </a:extLst>
          </p:cNvPr>
          <p:cNvSpPr/>
          <p:nvPr/>
        </p:nvSpPr>
        <p:spPr>
          <a:xfrm>
            <a:off x="27609980" y="563490"/>
            <a:ext cx="6354024" cy="1318944"/>
          </a:xfrm>
          <a:prstGeom prst="rect">
            <a:avLst/>
          </a:prstGeom>
        </p:spPr>
        <p:txBody>
          <a:bodyPr wrap="square" lIns="86987" tIns="43494" rIns="86987" bIns="43494">
            <a:spAutoFit/>
          </a:bodyPr>
          <a:lstStyle/>
          <a:p>
            <a:pPr algn="r"/>
            <a:r>
              <a:rPr lang="en-US" altLang="ko-KR" sz="8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Paper No.</a:t>
            </a:r>
          </a:p>
        </p:txBody>
      </p:sp>
    </p:spTree>
    <p:extLst>
      <p:ext uri="{BB962C8B-B14F-4D97-AF65-F5344CB8AC3E}">
        <p14:creationId xmlns:p14="http://schemas.microsoft.com/office/powerpoint/2010/main" val="1565732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9</Words>
  <Application>Microsoft Office PowerPoint</Application>
  <PresentationFormat>사용자 지정</PresentationFormat>
  <Paragraphs>6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맑은 고딕</vt:lpstr>
      <vt:lpstr>Arial</vt:lpstr>
      <vt:lpstr>Calibri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The Plan_Sunmin LEE</cp:lastModifiedBy>
  <cp:revision>66</cp:revision>
  <cp:lastPrinted>2025-07-02T04:55:02Z</cp:lastPrinted>
  <dcterms:created xsi:type="dcterms:W3CDTF">2018-10-17T01:18:09Z</dcterms:created>
  <dcterms:modified xsi:type="dcterms:W3CDTF">2025-07-15T05:53:09Z</dcterms:modified>
</cp:coreProperties>
</file>